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ECF6EC-1BA7-4EE3-8767-3B4211A5D6CE}">
  <a:tblStyle styleId="{86ECF6EC-1BA7-4EE3-8767-3B4211A5D6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fe99f1f7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fe99f1f7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03ff8c5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03ff8c5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03ff8c5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03ff8c5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fe99f1f7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fe99f1f7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03ff8c5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03ff8c5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03ff8c51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03ff8c5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03ff8c51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03ff8c51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fe99f1f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fe99f1f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03ff8c5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03ff8c5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fe99f1f7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fe99f1f7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fe99f1f7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fe99f1f7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fe99f1f7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fe99f1f7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fe99f1f7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fe99f1f7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fe99f1f7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fe99f1f7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fe99f1f7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fe99f1f7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nightlab.northwestern.edu/" TargetMode="External"/><Relationship Id="rId4" Type="http://schemas.openxmlformats.org/officeDocument/2006/relationships/hyperlink" Target="http://omeka.net" TargetMode="External"/><Relationship Id="rId5" Type="http://schemas.openxmlformats.org/officeDocument/2006/relationships/hyperlink" Target="https://www.zotero.org/" TargetMode="External"/><Relationship Id="rId6" Type="http://schemas.openxmlformats.org/officeDocument/2006/relationships/hyperlink" Target="https://voyant-tools.org/" TargetMode="External"/><Relationship Id="rId7" Type="http://schemas.openxmlformats.org/officeDocument/2006/relationships/hyperlink" Target="http://guides.lib.ua.edu/d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108275" y="744575"/>
            <a:ext cx="4724100" cy="29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Cloud-based Open Access Tools for Digital Humanities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05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ADHC Lunch &amp; Learn | Wednesdays @12PM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25" y="-153900"/>
            <a:ext cx="4434476" cy="443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402550" y="826950"/>
            <a:ext cx="85206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700"/>
              <a:t>SceneVR</a:t>
            </a:r>
            <a:endParaRPr sz="470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2070725" cy="17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113" y="1708350"/>
            <a:ext cx="5865472" cy="313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TimelineJS (Knightlab)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125" y="1093250"/>
            <a:ext cx="506775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402550" y="826950"/>
            <a:ext cx="85206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700"/>
              <a:t>Omeka.net</a:t>
            </a:r>
            <a:endParaRPr sz="4700"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2965674" cy="12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650" y="1642050"/>
            <a:ext cx="7480699" cy="31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Omeka.net (Digital Scholar)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263" y="1177425"/>
            <a:ext cx="549147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402550" y="826950"/>
            <a:ext cx="85206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700"/>
              <a:t>Zotero</a:t>
            </a:r>
            <a:endParaRPr sz="4700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2965674" cy="12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50" y="1663900"/>
            <a:ext cx="8839204" cy="312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50" y="556413"/>
            <a:ext cx="41052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288" y="1790438"/>
            <a:ext cx="6155392" cy="316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and Resources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1961175" y="1152475"/>
            <a:ext cx="68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Knight lab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 u="sng">
                <a:solidFill>
                  <a:schemeClr val="hlink"/>
                </a:solidFill>
                <a:hlinkClick r:id="rId4"/>
              </a:rPr>
              <a:t>Omeka.net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 u="sng">
                <a:solidFill>
                  <a:schemeClr val="hlink"/>
                </a:solidFill>
                <a:hlinkClick r:id="rId5"/>
              </a:rPr>
              <a:t>Zotero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 u="sng">
                <a:solidFill>
                  <a:schemeClr val="hlink"/>
                </a:solidFill>
                <a:hlinkClick r:id="rId6"/>
              </a:rPr>
              <a:t>Voyant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 u="sng">
                <a:solidFill>
                  <a:schemeClr val="hlink"/>
                </a:solidFill>
                <a:hlinkClick r:id="rId7"/>
              </a:rPr>
              <a:t>Digital Humanities @University Libraries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Facilitator: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413400" y="2173350"/>
            <a:ext cx="5418900" cy="16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Sara Whitver is the Digital Humanities Librarian. She runs the Alabama Digital Humanities Center and is the library liaison for the Department of English. You can reach her at: </a:t>
            </a:r>
            <a:r>
              <a:rPr b="1" lang="en"/>
              <a:t>smwhitver@ua.edu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08603" cy="310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447" y="1125538"/>
            <a:ext cx="4983006" cy="116286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934400" y="2430052"/>
            <a:ext cx="52752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adhc.lib.ua.edu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I am going to spend some time </a:t>
            </a:r>
            <a:r>
              <a:rPr lang="en"/>
              <a:t>introducing</a:t>
            </a:r>
            <a:r>
              <a:rPr lang="en"/>
              <a:t> you to a number of applications that you can immediately start using to build digital projects. I have chosen all of these applications because they meet the following criteria: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Lightweight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Cloud-Based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aren’t planning to do any hands-on playtime today, but I am going to provide follow-up information for you to use.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Tools: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800" y="1017713"/>
            <a:ext cx="1661250" cy="13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400" y="1338874"/>
            <a:ext cx="1829200" cy="7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350" y="1371840"/>
            <a:ext cx="2401225" cy="728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4" name="Google Shape;84;p17"/>
          <p:cNvGraphicFramePr/>
          <p:nvPr/>
        </p:nvGraphicFramePr>
        <p:xfrm>
          <a:off x="511675" y="229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{86ECF6EC-1BA7-4EE3-8767-3B4211A5D6CE}</a:tableStyleId>
              </a:tblPr>
              <a:tblGrid>
                <a:gridCol w="2890125"/>
                <a:gridCol w="2890125"/>
                <a:gridCol w="2540375"/>
              </a:tblGrid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TimelineJS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StoryMapsJS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SceneVR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Omeka.net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Zotero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Voyant Text Analysis Tool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02550" y="826950"/>
            <a:ext cx="85206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700"/>
              <a:t>StoryMapsJS</a:t>
            </a:r>
            <a:endParaRPr sz="47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2070725" cy="17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528" y="1765925"/>
            <a:ext cx="6144952" cy="329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StoryMapsJS (Knightlab)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03" y="1057976"/>
            <a:ext cx="4031473" cy="211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000" y="2991999"/>
            <a:ext cx="5714898" cy="150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402550" y="826950"/>
            <a:ext cx="85206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700"/>
              <a:t>TimelineJS</a:t>
            </a:r>
            <a:endParaRPr sz="470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2070725" cy="17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038" y="1708350"/>
            <a:ext cx="6595635" cy="31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TimelineJS (Knightlab)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3" y="1298264"/>
            <a:ext cx="4696996" cy="212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076" y="2902950"/>
            <a:ext cx="5384202" cy="1560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